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have “ALA Demo” in Github as a starting poing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342900" lvl="1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indent="-342900" lvl="2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indent="-342900" lvl="3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685800" y="1909515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Ansible</a:t>
            </a:r>
            <a:endParaRPr/>
          </a:p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685800" y="3166227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GBIF CESP Workshop</a:t>
            </a:r>
            <a:r>
              <a:rPr lang="en-GB"/>
              <a:t>, Madrid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Dave Martin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0" y="-35125"/>
            <a:ext cx="9143999" cy="194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Ansible - </a:t>
            </a:r>
            <a:r>
              <a:rPr lang="en-GB" sz="3000"/>
              <a:t>What is it ?</a:t>
            </a:r>
            <a:endParaRPr/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lang="en-GB"/>
              <a:t>“Automation of software provision”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Tool for sending commands to 1 or more machines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Uses SSH / SCP</a:t>
            </a:r>
            <a:endParaRPr/>
          </a:p>
          <a:p>
            <a:pPr indent="-419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Easy to read scripts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Ansible - for Living Atlases</a:t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Initial deployment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Setup of Ubuntu virtual machines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Apply upgrades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Configure a system for your needs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Setting up test environments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Ansible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Playbooks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Uses one or more “Role”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Roles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Example role - install MySQL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Inventories</a:t>
            </a:r>
            <a:endParaRPr/>
          </a:p>
          <a:p>
            <a: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Specifies the server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Ansible - Example playbook</a:t>
            </a: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6500" y="1331478"/>
            <a:ext cx="3086100" cy="24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Ansible - example inventory</a:t>
            </a:r>
            <a:endParaRPr/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152925"/>
            <a:ext cx="6457950" cy="363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Inventories for ALA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See ala-install/ansible/inventories/vagrant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Inventories for all ALA components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Create inventories using these to start</a:t>
            </a:r>
            <a:endParaRPr/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Test deployments with vagrant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Tags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...are your friend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(Re) run sections of playbooks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See options: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○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--tags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81000" lvl="1" marL="914400">
              <a:spcBef>
                <a:spcPts val="0"/>
              </a:spcBef>
              <a:spcAft>
                <a:spcPts val="0"/>
              </a:spcAft>
              <a:buSzPts val="2400"/>
              <a:buFont typeface="Courier New"/>
              <a:buChar char="○"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--skip-tags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