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Playfair Display" charset="0"/>
      <p:regular r:id="rId5"/>
      <p:bold r:id="rId6"/>
      <p:italic r:id="rId7"/>
      <p:boldItalic r:id="rId8"/>
    </p:embeddedFont>
    <p:embeddedFont>
      <p:font typeface="Montserrat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10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445741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5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4294967295"/>
          </p:nvPr>
        </p:nvSpPr>
        <p:spPr>
          <a:xfrm>
            <a:off x="1378275" y="0"/>
            <a:ext cx="6670800" cy="58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>
                <a:solidFill>
                  <a:schemeClr val="accent1"/>
                </a:solidFill>
              </a:rPr>
              <a:t>GBIF-ARGENTINA</a:t>
            </a:r>
            <a:endParaRPr sz="3600">
              <a:solidFill>
                <a:schemeClr val="accent1"/>
              </a:solidFill>
            </a:endParaRPr>
          </a:p>
        </p:txBody>
      </p:sp>
      <p:pic>
        <p:nvPicPr>
          <p:cNvPr id="59" name="Shape 59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500" y="829250"/>
            <a:ext cx="7217575" cy="2988649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>
            <a:spLocks noGrp="1"/>
          </p:cNvSpPr>
          <p:nvPr>
            <p:ph type="body" idx="4294967295"/>
          </p:nvPr>
        </p:nvSpPr>
        <p:spPr>
          <a:xfrm>
            <a:off x="121175" y="3817900"/>
            <a:ext cx="8583300" cy="1041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540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Host: Ministry of Science and Technology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2540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Modules installed: layout, collectory and biocache</a:t>
            </a:r>
            <a:b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2540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300"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300"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sz="38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subTitle" idx="4294967295"/>
          </p:nvPr>
        </p:nvSpPr>
        <p:spPr>
          <a:xfrm>
            <a:off x="5602075" y="290425"/>
            <a:ext cx="3374400" cy="4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5400" lvl="0" indent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My skills and objectives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subTitle" idx="4294967295"/>
          </p:nvPr>
        </p:nvSpPr>
        <p:spPr>
          <a:xfrm>
            <a:off x="5602075" y="3374300"/>
            <a:ext cx="3374400" cy="241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25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Update the platform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25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ALA automatisation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25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Implement images module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25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Use biogeographic regions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25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00" y="61825"/>
            <a:ext cx="5361076" cy="241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00" y="2533725"/>
            <a:ext cx="2657651" cy="155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1142" y="2533725"/>
            <a:ext cx="2953957" cy="16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>
            <a:spLocks noGrp="1"/>
          </p:cNvSpPr>
          <p:nvPr>
            <p:ph type="subTitle" idx="4294967295"/>
          </p:nvPr>
        </p:nvSpPr>
        <p:spPr>
          <a:xfrm>
            <a:off x="5769600" y="2762325"/>
            <a:ext cx="3374400" cy="4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5400" lvl="0" indent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Future plains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subTitle" idx="4294967295"/>
          </p:nvPr>
        </p:nvSpPr>
        <p:spPr>
          <a:xfrm>
            <a:off x="5769600" y="738250"/>
            <a:ext cx="3374400" cy="19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25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Keep the portal, better understanding 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25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21212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 participated on the development of others open data portals</a:t>
            </a: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25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solidFill>
                <a:srgbClr val="21212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Presentación en pantalla (16:9)</PresentationFormat>
  <Paragraphs>12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Oswald</vt:lpstr>
      <vt:lpstr>Playfair Display</vt:lpstr>
      <vt:lpstr>Montserrat</vt:lpstr>
      <vt:lpstr>Pop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Miguel Vega Ruiz</cp:lastModifiedBy>
  <cp:revision>1</cp:revision>
  <dcterms:modified xsi:type="dcterms:W3CDTF">2018-02-20T08:26:08Z</dcterms:modified>
</cp:coreProperties>
</file>