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32FEE-86A9-458E-ABAC-D6C8B1237B56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A73AA-CAC3-4171-A1BE-6DFB2135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78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A73AA-CAC3-4171-A1BE-6DFB21354B1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70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66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83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97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5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42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41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60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16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29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42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0A4AA-93E1-4489-A0EE-23AE0DF25489}" type="datetimeFigureOut">
              <a:rPr lang="fr-FR" smtClean="0"/>
              <a:t>19/02/2018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6E4A-03EB-4F24-9CF6-CE0B6CEA2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36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bif.org/dataset/b737fdac-8e6c-40fb-b743-f226e2b2f9d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rganigramme : Alternative 5"/>
          <p:cNvSpPr/>
          <p:nvPr/>
        </p:nvSpPr>
        <p:spPr>
          <a:xfrm>
            <a:off x="443604" y="332656"/>
            <a:ext cx="8136904" cy="108012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tx1"/>
                </a:solidFill>
              </a:rPr>
              <a:t>INTERNATIONAL LIVING ATLASES WORKSHOP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Madrid, 19 - 23 </a:t>
            </a:r>
            <a:r>
              <a:rPr lang="fr-FR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February</a:t>
            </a:r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2018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9" name="Organigramme : Alternative 8"/>
          <p:cNvSpPr/>
          <p:nvPr/>
        </p:nvSpPr>
        <p:spPr>
          <a:xfrm>
            <a:off x="449031" y="1568614"/>
            <a:ext cx="3960440" cy="127142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smtClean="0">
                <a:solidFill>
                  <a:schemeClr val="tx1"/>
                </a:solidFill>
              </a:rPr>
              <a:t>Participant</a:t>
            </a:r>
            <a:r>
              <a:rPr lang="fr-FR" sz="2000" b="1" dirty="0" smtClean="0">
                <a:solidFill>
                  <a:schemeClr val="tx1"/>
                </a:solidFill>
              </a:rPr>
              <a:t> : KOURA </a:t>
            </a:r>
            <a:r>
              <a:rPr lang="fr-FR" sz="2000" b="1" dirty="0" err="1" smtClean="0">
                <a:solidFill>
                  <a:schemeClr val="tx1"/>
                </a:solidFill>
              </a:rPr>
              <a:t>Kourouma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1" name="Organigramme : Alternative 10"/>
          <p:cNvSpPr/>
          <p:nvPr/>
        </p:nvSpPr>
        <p:spPr>
          <a:xfrm>
            <a:off x="439003" y="3068960"/>
            <a:ext cx="8175512" cy="86409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* </a:t>
            </a:r>
            <a:r>
              <a:rPr lang="fr-FR" sz="2000" b="1" dirty="0" err="1" smtClean="0">
                <a:solidFill>
                  <a:schemeClr val="tx1"/>
                </a:solidFill>
              </a:rPr>
              <a:t>Doctor</a:t>
            </a:r>
            <a:r>
              <a:rPr lang="fr-FR" sz="2000" b="1" dirty="0" smtClean="0">
                <a:solidFill>
                  <a:schemeClr val="tx1"/>
                </a:solidFill>
              </a:rPr>
              <a:t> in </a:t>
            </a:r>
            <a:r>
              <a:rPr lang="fr-FR" sz="2000" b="1" dirty="0" err="1" smtClean="0">
                <a:solidFill>
                  <a:schemeClr val="tx1"/>
                </a:solidFill>
              </a:rPr>
              <a:t>Agronomics</a:t>
            </a:r>
            <a:r>
              <a:rPr lang="fr-FR" sz="2000" b="1" dirty="0" smtClean="0">
                <a:solidFill>
                  <a:schemeClr val="tx1"/>
                </a:solidFill>
              </a:rPr>
              <a:t> Sciences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* </a:t>
            </a:r>
            <a:r>
              <a:rPr lang="fr-FR" sz="2000" b="1" dirty="0" err="1" smtClean="0">
                <a:solidFill>
                  <a:schemeClr val="tx1"/>
                </a:solidFill>
              </a:rPr>
              <a:t>Specialist</a:t>
            </a:r>
            <a:r>
              <a:rPr lang="fr-FR" sz="2000" b="1" dirty="0" smtClean="0">
                <a:solidFill>
                  <a:schemeClr val="tx1"/>
                </a:solidFill>
              </a:rPr>
              <a:t> of </a:t>
            </a:r>
            <a:r>
              <a:rPr lang="fr-FR" sz="2000" b="1" dirty="0" err="1" smtClean="0">
                <a:solidFill>
                  <a:schemeClr val="tx1"/>
                </a:solidFill>
              </a:rPr>
              <a:t>Forestry</a:t>
            </a:r>
            <a:r>
              <a:rPr lang="fr-FR" sz="2000" b="1" dirty="0" smtClean="0">
                <a:solidFill>
                  <a:schemeClr val="tx1"/>
                </a:solidFill>
              </a:rPr>
              <a:t> Sciences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3" name="Organigramme : Alternative 12"/>
          <p:cNvSpPr/>
          <p:nvPr/>
        </p:nvSpPr>
        <p:spPr>
          <a:xfrm>
            <a:off x="4503927" y="1556792"/>
            <a:ext cx="4075732" cy="1295071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err="1" smtClean="0">
                <a:solidFill>
                  <a:schemeClr val="tx1"/>
                </a:solidFill>
              </a:rPr>
              <a:t>Husband’s</a:t>
            </a:r>
            <a:r>
              <a:rPr lang="fr-FR" sz="2000" b="1" u="sng" dirty="0" smtClean="0">
                <a:solidFill>
                  <a:schemeClr val="tx1"/>
                </a:solidFill>
              </a:rPr>
              <a:t> </a:t>
            </a:r>
            <a:r>
              <a:rPr lang="fr-FR" sz="2000" b="1" u="sng" dirty="0" err="1" smtClean="0">
                <a:solidFill>
                  <a:schemeClr val="tx1"/>
                </a:solidFill>
              </a:rPr>
              <a:t>name</a:t>
            </a:r>
            <a:r>
              <a:rPr lang="fr-FR" sz="2000" b="1" dirty="0" smtClean="0">
                <a:solidFill>
                  <a:schemeClr val="tx1"/>
                </a:solidFill>
              </a:rPr>
              <a:t> : LINSOUSSI 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1" name="Organigramme : Alternative 20"/>
          <p:cNvSpPr/>
          <p:nvPr/>
        </p:nvSpPr>
        <p:spPr>
          <a:xfrm>
            <a:off x="431213" y="5373216"/>
            <a:ext cx="8175760" cy="86409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* Assistant of Prof. Dr. Ir. GANGLO Jean </a:t>
            </a:r>
            <a:r>
              <a:rPr lang="fr-FR" sz="2000" b="1" dirty="0" err="1" smtClean="0">
                <a:solidFill>
                  <a:schemeClr val="tx1"/>
                </a:solidFill>
              </a:rPr>
              <a:t>Cossi</a:t>
            </a:r>
            <a:r>
              <a:rPr lang="fr-FR" sz="2000" b="1" dirty="0" smtClean="0">
                <a:solidFill>
                  <a:schemeClr val="tx1"/>
                </a:solidFill>
              </a:rPr>
              <a:t> (</a:t>
            </a:r>
            <a:r>
              <a:rPr lang="fr-FR" sz="2000" b="1" dirty="0" err="1" smtClean="0">
                <a:solidFill>
                  <a:schemeClr val="tx1"/>
                </a:solidFill>
              </a:rPr>
              <a:t>Node</a:t>
            </a:r>
            <a:r>
              <a:rPr lang="fr-FR" sz="2000" b="1" dirty="0" smtClean="0">
                <a:solidFill>
                  <a:schemeClr val="tx1"/>
                </a:solidFill>
              </a:rPr>
              <a:t> Manager of GBIF BENIN)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* Assistant </a:t>
            </a:r>
            <a:r>
              <a:rPr lang="fr-FR" sz="2000" b="1" dirty="0" err="1">
                <a:solidFill>
                  <a:schemeClr val="tx1"/>
                </a:solidFill>
              </a:rPr>
              <a:t>s</a:t>
            </a:r>
            <a:r>
              <a:rPr lang="fr-FR" sz="2000" b="1" dirty="0" err="1" smtClean="0">
                <a:solidFill>
                  <a:schemeClr val="tx1"/>
                </a:solidFill>
              </a:rPr>
              <a:t>ince</a:t>
            </a:r>
            <a:r>
              <a:rPr lang="fr-FR" sz="2000" b="1" dirty="0" smtClean="0">
                <a:solidFill>
                  <a:schemeClr val="tx1"/>
                </a:solidFill>
              </a:rPr>
              <a:t> 2009 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2" name="Organigramme : Alternative 21"/>
          <p:cNvSpPr/>
          <p:nvPr/>
        </p:nvSpPr>
        <p:spPr>
          <a:xfrm>
            <a:off x="463051" y="4365104"/>
            <a:ext cx="8151464" cy="57606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Provenance : GBIF BENIN 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rganigramme : Alternative 6"/>
          <p:cNvSpPr/>
          <p:nvPr/>
        </p:nvSpPr>
        <p:spPr>
          <a:xfrm>
            <a:off x="430942" y="764704"/>
            <a:ext cx="8362585" cy="460851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err="1" smtClean="0">
                <a:solidFill>
                  <a:schemeClr val="tx1"/>
                </a:solidFill>
              </a:rPr>
              <a:t>Others</a:t>
            </a:r>
            <a:r>
              <a:rPr lang="fr-FR" sz="2000" b="1" u="sng" dirty="0" smtClean="0">
                <a:solidFill>
                  <a:schemeClr val="tx1"/>
                </a:solidFill>
              </a:rPr>
              <a:t> </a:t>
            </a:r>
            <a:r>
              <a:rPr lang="fr-FR" sz="2000" b="1" u="sng" dirty="0" err="1" smtClean="0">
                <a:solidFill>
                  <a:schemeClr val="tx1"/>
                </a:solidFill>
              </a:rPr>
              <a:t>skills</a:t>
            </a:r>
            <a:r>
              <a:rPr lang="fr-FR" sz="2000" b="1" dirty="0" smtClean="0">
                <a:solidFill>
                  <a:schemeClr val="tx1"/>
                </a:solidFill>
              </a:rPr>
              <a:t> 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HTML 5, CSS3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* Analysis </a:t>
            </a:r>
            <a:r>
              <a:rPr lang="en-US" sz="2000" b="1" dirty="0">
                <a:solidFill>
                  <a:schemeClr val="tx1"/>
                </a:solidFill>
              </a:rPr>
              <a:t>of biological data with Linux (Data processing of high-throughput sequencing (NGS) via Galaxy (cleaning,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</a:rPr>
              <a:t>Assembly, mapping, SNP research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* Publication </a:t>
            </a:r>
            <a:r>
              <a:rPr lang="en-US" sz="2000" b="1" dirty="0">
                <a:solidFill>
                  <a:schemeClr val="tx1"/>
                </a:solidFill>
              </a:rPr>
              <a:t>of data on the GBIF </a:t>
            </a:r>
            <a:r>
              <a:rPr lang="en-US" sz="2000" b="1" dirty="0" smtClean="0">
                <a:solidFill>
                  <a:schemeClr val="tx1"/>
                </a:solidFill>
              </a:rPr>
              <a:t>site (</a:t>
            </a:r>
            <a:r>
              <a:rPr lang="fr-FR" sz="2000" dirty="0">
                <a:hlinkClick r:id="rId3"/>
              </a:rPr>
              <a:t>http://</a:t>
            </a:r>
            <a:r>
              <a:rPr lang="fr-FR" sz="2000" dirty="0" smtClean="0">
                <a:hlinkClick r:id="rId3"/>
              </a:rPr>
              <a:t>www.gbif.org/dataset/b737fdac-8e6c-40fb-b743-f226e2b2f9da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Data cleaning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Data </a:t>
            </a:r>
            <a:r>
              <a:rPr lang="en-US" sz="2000" b="1" dirty="0">
                <a:solidFill>
                  <a:schemeClr val="tx1"/>
                </a:solidFill>
              </a:rPr>
              <a:t>processing with BRAHMS software 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/>
          <p:nvPr/>
        </p:nvSpPr>
        <p:spPr>
          <a:xfrm>
            <a:off x="251519" y="476672"/>
            <a:ext cx="8498129" cy="352839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smtClean="0">
                <a:solidFill>
                  <a:schemeClr val="tx1"/>
                </a:solidFill>
              </a:rPr>
              <a:t>PROJECT</a:t>
            </a:r>
            <a:r>
              <a:rPr lang="fr-FR" sz="2000" b="1" dirty="0" smtClean="0">
                <a:solidFill>
                  <a:schemeClr val="tx1"/>
                </a:solidFill>
              </a:rPr>
              <a:t> 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chemeClr val="tx1"/>
                </a:solidFill>
              </a:rPr>
              <a:t>* Use Living </a:t>
            </a:r>
            <a:r>
              <a:rPr lang="fr-FR" sz="2000" b="1" dirty="0" err="1" smtClean="0">
                <a:solidFill>
                  <a:schemeClr val="tx1"/>
                </a:solidFill>
              </a:rPr>
              <a:t>Atlases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tools</a:t>
            </a:r>
            <a:r>
              <a:rPr lang="fr-FR" sz="2000" b="1" dirty="0" smtClean="0">
                <a:solidFill>
                  <a:schemeClr val="tx1"/>
                </a:solidFill>
              </a:rPr>
              <a:t> to </a:t>
            </a:r>
            <a:r>
              <a:rPr lang="fr-FR" sz="2000" b="1" dirty="0" err="1" smtClean="0">
                <a:solidFill>
                  <a:schemeClr val="tx1"/>
                </a:solidFill>
              </a:rPr>
              <a:t>develop</a:t>
            </a:r>
            <a:r>
              <a:rPr lang="fr-FR" sz="2000" b="1" dirty="0" smtClean="0">
                <a:solidFill>
                  <a:schemeClr val="tx1"/>
                </a:solidFill>
              </a:rPr>
              <a:t> GBIF BENIN portal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Translation </a:t>
            </a:r>
            <a:r>
              <a:rPr lang="en-US" sz="2000" b="1" dirty="0">
                <a:solidFill>
                  <a:schemeClr val="tx1"/>
                </a:solidFill>
              </a:rPr>
              <a:t>of the GBIF Benin </a:t>
            </a:r>
            <a:r>
              <a:rPr lang="en-US" sz="2000" b="1" dirty="0" smtClean="0">
                <a:solidFill>
                  <a:schemeClr val="tx1"/>
                </a:solidFill>
              </a:rPr>
              <a:t>Portal in others languages (English, Spanish, German)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Development </a:t>
            </a:r>
            <a:r>
              <a:rPr lang="en-US" sz="2000" b="1" dirty="0">
                <a:solidFill>
                  <a:schemeClr val="tx1"/>
                </a:solidFill>
              </a:rPr>
              <a:t>of a </a:t>
            </a:r>
            <a:r>
              <a:rPr lang="en-US" sz="2000" b="1" dirty="0" smtClean="0">
                <a:solidFill>
                  <a:schemeClr val="tx1"/>
                </a:solidFill>
              </a:rPr>
              <a:t>graphic chart (color</a:t>
            </a:r>
            <a:r>
              <a:rPr lang="en-US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 smtClean="0">
                <a:solidFill>
                  <a:schemeClr val="tx1"/>
                </a:solidFill>
              </a:rPr>
              <a:t>logo, </a:t>
            </a:r>
            <a:r>
              <a:rPr lang="en-US" sz="2000" b="1" dirty="0">
                <a:solidFill>
                  <a:schemeClr val="tx1"/>
                </a:solidFill>
              </a:rPr>
              <a:t>etc</a:t>
            </a:r>
            <a:r>
              <a:rPr lang="en-US" sz="2000" b="1" dirty="0" smtClean="0">
                <a:solidFill>
                  <a:schemeClr val="tx1"/>
                </a:solidFill>
              </a:rPr>
              <a:t>.)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* Data </a:t>
            </a:r>
            <a:r>
              <a:rPr lang="en-US" sz="2000" b="1" dirty="0">
                <a:solidFill>
                  <a:schemeClr val="tx1"/>
                </a:solidFill>
              </a:rPr>
              <a:t>integration in the architecture of the GBIF-France</a:t>
            </a:r>
            <a:endParaRPr lang="fr-FR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3" name="Organigramme : Alternative 2"/>
          <p:cNvSpPr/>
          <p:nvPr/>
        </p:nvSpPr>
        <p:spPr>
          <a:xfrm>
            <a:off x="248117" y="4437112"/>
            <a:ext cx="8498129" cy="224063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smtClean="0">
                <a:solidFill>
                  <a:schemeClr val="tx1"/>
                </a:solidFill>
              </a:rPr>
              <a:t>EXPECTATIONS</a:t>
            </a:r>
            <a:r>
              <a:rPr lang="fr-FR" sz="2000" b="1" dirty="0" smtClean="0">
                <a:solidFill>
                  <a:schemeClr val="tx1"/>
                </a:solidFill>
              </a:rPr>
              <a:t> 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 smtClean="0">
                <a:solidFill>
                  <a:schemeClr val="tx1"/>
                </a:solidFill>
              </a:rPr>
              <a:t>Ansible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Grails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Biocache</a:t>
            </a:r>
            <a:r>
              <a:rPr lang="fr-FR" sz="2000" b="1" dirty="0" smtClean="0">
                <a:solidFill>
                  <a:schemeClr val="tx1"/>
                </a:solidFill>
              </a:rPr>
              <a:t>-hub, </a:t>
            </a:r>
            <a:r>
              <a:rPr lang="fr-FR" sz="2000" b="1" smtClean="0">
                <a:solidFill>
                  <a:schemeClr val="tx1"/>
                </a:solidFill>
              </a:rPr>
              <a:t>Collectory</a:t>
            </a:r>
            <a:r>
              <a:rPr lang="fr-FR" sz="2000" b="1" dirty="0" smtClean="0">
                <a:solidFill>
                  <a:schemeClr val="tx1"/>
                </a:solidFill>
              </a:rPr>
              <a:t>, etc</a:t>
            </a:r>
            <a:r>
              <a:rPr lang="fr-FR" sz="2000" b="1" dirty="0">
                <a:solidFill>
                  <a:schemeClr val="tx1"/>
                </a:solidFill>
              </a:rPr>
              <a:t>.</a:t>
            </a:r>
            <a:endParaRPr lang="fr-FR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4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/>
          <p:nvPr/>
        </p:nvSpPr>
        <p:spPr>
          <a:xfrm>
            <a:off x="395536" y="2060848"/>
            <a:ext cx="8352928" cy="237626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tx1"/>
                </a:solidFill>
              </a:rPr>
              <a:t>THANK YOU VERY MUCH FOR YOUR ATTENTION</a:t>
            </a:r>
            <a:endParaRPr lang="fr-FR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185</Words>
  <Application>Microsoft Office PowerPoint</Application>
  <PresentationFormat>Affichage à l'écran (4:3)</PresentationFormat>
  <Paragraphs>25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GBIF BENIN AND GBIF FRANCE</dc:title>
  <dc:creator>KOURA</dc:creator>
  <cp:lastModifiedBy>KOURA</cp:lastModifiedBy>
  <cp:revision>35</cp:revision>
  <dcterms:created xsi:type="dcterms:W3CDTF">2018-02-18T13:03:08Z</dcterms:created>
  <dcterms:modified xsi:type="dcterms:W3CDTF">2018-02-19T08:33:51Z</dcterms:modified>
</cp:coreProperties>
</file>