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5"/>
  </p:notesMasterIdLst>
  <p:sldIdLst>
    <p:sldId id="256" r:id="rId2"/>
    <p:sldId id="257" r:id="rId3"/>
    <p:sldId id="258" r:id="rId4"/>
  </p:sldIdLst>
  <p:sldSz cx="10080625" cy="7559675"/>
  <p:notesSz cx="7772400" cy="100584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0" d="100"/>
          <a:sy n="90" d="100"/>
        </p:scale>
        <p:origin x="-738" y="-12"/>
      </p:cViewPr>
      <p:guideLst>
        <p:guide orient="horz" pos="2381"/>
        <p:guide pos="317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PlaceHolder 1"/>
          <p:cNvSpPr>
            <a:spLocks noGrp="1"/>
          </p:cNvSpPr>
          <p:nvPr>
            <p:ph type="body"/>
          </p:nvPr>
        </p:nvSpPr>
        <p:spPr>
          <a:xfrm>
            <a:off x="777240" y="4777560"/>
            <a:ext cx="6217560" cy="4525920"/>
          </a:xfrm>
          <a:prstGeom prst="rect">
            <a:avLst/>
          </a:prstGeom>
        </p:spPr>
        <p:txBody>
          <a:bodyPr lIns="0" tIns="0" rIns="0" bIns="0"/>
          <a:lstStyle/>
          <a:p>
            <a:r>
              <a:rPr lang="es-CL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Pulse para editar el formato de las notas</a:t>
            </a:r>
          </a:p>
        </p:txBody>
      </p:sp>
      <p:sp>
        <p:nvSpPr>
          <p:cNvPr id="40" name="PlaceHolder 2"/>
          <p:cNvSpPr>
            <a:spLocks noGrp="1"/>
          </p:cNvSpPr>
          <p:nvPr>
            <p:ph type="hdr"/>
          </p:nvPr>
        </p:nvSpPr>
        <p:spPr>
          <a:xfrm>
            <a:off x="0" y="0"/>
            <a:ext cx="3372840" cy="502560"/>
          </a:xfrm>
          <a:prstGeom prst="rect">
            <a:avLst/>
          </a:prstGeom>
        </p:spPr>
        <p:txBody>
          <a:bodyPr lIns="0" tIns="0" rIns="0" bIns="0"/>
          <a:lstStyle/>
          <a:p>
            <a:r>
              <a:rPr lang="es-CL" sz="1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&lt;encabezamiento&gt;</a:t>
            </a:r>
          </a:p>
        </p:txBody>
      </p:sp>
      <p:sp>
        <p:nvSpPr>
          <p:cNvPr id="41" name="PlaceHolder 3"/>
          <p:cNvSpPr>
            <a:spLocks noGrp="1"/>
          </p:cNvSpPr>
          <p:nvPr>
            <p:ph type="dt"/>
          </p:nvPr>
        </p:nvSpPr>
        <p:spPr>
          <a:xfrm>
            <a:off x="4399200" y="0"/>
            <a:ext cx="3372840" cy="502560"/>
          </a:xfrm>
          <a:prstGeom prst="rect">
            <a:avLst/>
          </a:prstGeom>
        </p:spPr>
        <p:txBody>
          <a:bodyPr lIns="0" tIns="0" rIns="0" bIns="0"/>
          <a:lstStyle/>
          <a:p>
            <a:pPr algn="r"/>
            <a:r>
              <a:rPr lang="es-CL" sz="1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&lt;fecha/hora&gt;</a:t>
            </a:r>
          </a:p>
        </p:txBody>
      </p:sp>
      <p:sp>
        <p:nvSpPr>
          <p:cNvPr id="42" name="PlaceHolder 4"/>
          <p:cNvSpPr>
            <a:spLocks noGrp="1"/>
          </p:cNvSpPr>
          <p:nvPr>
            <p:ph type="ftr"/>
          </p:nvPr>
        </p:nvSpPr>
        <p:spPr>
          <a:xfrm>
            <a:off x="0" y="9555480"/>
            <a:ext cx="3372840" cy="502560"/>
          </a:xfrm>
          <a:prstGeom prst="rect">
            <a:avLst/>
          </a:prstGeom>
        </p:spPr>
        <p:txBody>
          <a:bodyPr lIns="0" tIns="0" rIns="0" bIns="0" anchor="b"/>
          <a:lstStyle/>
          <a:p>
            <a:r>
              <a:rPr lang="es-CL" sz="1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&lt;pie de página&gt;</a:t>
            </a:r>
          </a:p>
        </p:txBody>
      </p:sp>
      <p:sp>
        <p:nvSpPr>
          <p:cNvPr id="43" name="PlaceHolder 5"/>
          <p:cNvSpPr>
            <a:spLocks noGrp="1"/>
          </p:cNvSpPr>
          <p:nvPr>
            <p:ph type="sldNum"/>
          </p:nvPr>
        </p:nvSpPr>
        <p:spPr>
          <a:xfrm>
            <a:off x="4399200" y="9555480"/>
            <a:ext cx="3372840" cy="502560"/>
          </a:xfrm>
          <a:prstGeom prst="rect">
            <a:avLst/>
          </a:prstGeom>
        </p:spPr>
        <p:txBody>
          <a:bodyPr lIns="0" tIns="0" rIns="0" bIns="0" anchor="b"/>
          <a:lstStyle/>
          <a:p>
            <a:pPr algn="r"/>
            <a:fld id="{394E1289-43F6-41EB-A44B-DBE4547FBAEB}" type="slidenum">
              <a:rPr lang="es-CL" sz="1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‹Nº›</a:t>
            </a:fld>
            <a:endParaRPr lang="es-CL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8065265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PlaceHolder 1"/>
          <p:cNvSpPr>
            <a:spLocks noGrp="1"/>
          </p:cNvSpPr>
          <p:nvPr>
            <p:ph type="body"/>
          </p:nvPr>
        </p:nvSpPr>
        <p:spPr>
          <a:xfrm>
            <a:off x="777240" y="4777560"/>
            <a:ext cx="6217560" cy="4525920"/>
          </a:xfrm>
          <a:prstGeom prst="rect">
            <a:avLst/>
          </a:prstGeom>
        </p:spPr>
        <p:txBody>
          <a:bodyPr lIns="0" tIns="0" rIns="0" bIns="0"/>
          <a:lstStyle/>
          <a:p>
            <a:r>
              <a:rPr lang="en-US" sz="16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DejaVu Sans"/>
                <a:ea typeface="Liberation Mono;Courier New"/>
              </a:rPr>
              <a:t>Hello everyone, My Name is Abner Galvez... I hope you can understand me because I do not speak English very well…</a:t>
            </a:r>
            <a:endParaRPr lang="es-CL" sz="2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endParaRPr lang="es-CL" sz="2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r>
              <a:rPr lang="en-US" sz="16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DejaVu Sans"/>
                <a:ea typeface="Liberation Mono;Courier New"/>
              </a:rPr>
              <a:t>I'm a Systems Engineer and  I work  in the department of Information Technology and Environmental Registries of the Ministry of Environment of Chile.</a:t>
            </a:r>
            <a:endParaRPr lang="es-CL" sz="2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endParaRPr lang="es-CL" sz="2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endParaRPr lang="es-CL" sz="2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endParaRPr lang="es-CL" sz="2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endParaRPr lang="es-CL" sz="2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s-CL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9071640" cy="2091240"/>
          </a:xfrm>
          <a:prstGeom prst="rect">
            <a:avLst/>
          </a:prstGeom>
        </p:spPr>
        <p:txBody>
          <a:bodyPr lIns="0" tIns="0" rIns="0" bIns="0"/>
          <a:lstStyle/>
          <a:p>
            <a:endParaRPr lang="es-CL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504000" y="4059360"/>
            <a:ext cx="9071640" cy="2091240"/>
          </a:xfrm>
          <a:prstGeom prst="rect">
            <a:avLst/>
          </a:prstGeom>
        </p:spPr>
        <p:txBody>
          <a:bodyPr lIns="0" tIns="0" rIns="0" bIns="0"/>
          <a:lstStyle/>
          <a:p>
            <a:endParaRPr lang="es-CL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s-CL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920" cy="2091240"/>
          </a:xfrm>
          <a:prstGeom prst="rect">
            <a:avLst/>
          </a:prstGeom>
        </p:spPr>
        <p:txBody>
          <a:bodyPr lIns="0" tIns="0" rIns="0" bIns="0"/>
          <a:lstStyle/>
          <a:p>
            <a:endParaRPr lang="es-CL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5152680" y="1769040"/>
            <a:ext cx="4426920" cy="2091240"/>
          </a:xfrm>
          <a:prstGeom prst="rect">
            <a:avLst/>
          </a:prstGeom>
        </p:spPr>
        <p:txBody>
          <a:bodyPr lIns="0" tIns="0" rIns="0" bIns="0"/>
          <a:lstStyle/>
          <a:p>
            <a:endParaRPr lang="es-CL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 type="body"/>
          </p:nvPr>
        </p:nvSpPr>
        <p:spPr>
          <a:xfrm>
            <a:off x="5152680" y="4059360"/>
            <a:ext cx="4426920" cy="2091240"/>
          </a:xfrm>
          <a:prstGeom prst="rect">
            <a:avLst/>
          </a:prstGeom>
        </p:spPr>
        <p:txBody>
          <a:bodyPr lIns="0" tIns="0" rIns="0" bIns="0"/>
          <a:lstStyle/>
          <a:p>
            <a:endParaRPr lang="es-CL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 type="body"/>
          </p:nvPr>
        </p:nvSpPr>
        <p:spPr>
          <a:xfrm>
            <a:off x="504000" y="4059360"/>
            <a:ext cx="4426920" cy="2091240"/>
          </a:xfrm>
          <a:prstGeom prst="rect">
            <a:avLst/>
          </a:prstGeom>
        </p:spPr>
        <p:txBody>
          <a:bodyPr lIns="0" tIns="0" rIns="0" bIns="0"/>
          <a:lstStyle/>
          <a:p>
            <a:endParaRPr lang="es-CL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s-CL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9071640" cy="4384440"/>
          </a:xfrm>
          <a:prstGeom prst="rect">
            <a:avLst/>
          </a:prstGeom>
        </p:spPr>
        <p:txBody>
          <a:bodyPr lIns="0" tIns="0" rIns="0" bIns="0"/>
          <a:lstStyle/>
          <a:p>
            <a:endParaRPr lang="es-CL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504000" y="1769040"/>
            <a:ext cx="9071640" cy="4384440"/>
          </a:xfrm>
          <a:prstGeom prst="rect">
            <a:avLst/>
          </a:prstGeom>
        </p:spPr>
        <p:txBody>
          <a:bodyPr lIns="0" tIns="0" rIns="0" bIns="0"/>
          <a:lstStyle/>
          <a:p>
            <a:endParaRPr lang="es-CL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37" name="36 Imagen"/>
          <p:cNvPicPr/>
          <p:nvPr/>
        </p:nvPicPr>
        <p:blipFill>
          <a:blip r:embed="rId2"/>
          <a:stretch/>
        </p:blipFill>
        <p:spPr>
          <a:xfrm>
            <a:off x="2292120" y="1768680"/>
            <a:ext cx="5495040" cy="4384440"/>
          </a:xfrm>
          <a:prstGeom prst="rect">
            <a:avLst/>
          </a:prstGeom>
          <a:ln>
            <a:noFill/>
          </a:ln>
        </p:spPr>
      </p:pic>
      <p:pic>
        <p:nvPicPr>
          <p:cNvPr id="38" name="37 Imagen"/>
          <p:cNvPicPr/>
          <p:nvPr/>
        </p:nvPicPr>
        <p:blipFill>
          <a:blip r:embed="rId2"/>
          <a:stretch/>
        </p:blipFill>
        <p:spPr>
          <a:xfrm>
            <a:off x="2292120" y="1768680"/>
            <a:ext cx="5495040" cy="438444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s-CL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504000" y="1769040"/>
            <a:ext cx="9071640" cy="43844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s-CL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s-CL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9071640" cy="4384440"/>
          </a:xfrm>
          <a:prstGeom prst="rect">
            <a:avLst/>
          </a:prstGeom>
        </p:spPr>
        <p:txBody>
          <a:bodyPr lIns="0" tIns="0" rIns="0" bIns="0"/>
          <a:lstStyle/>
          <a:p>
            <a:endParaRPr lang="es-CL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s-CL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920" cy="4384440"/>
          </a:xfrm>
          <a:prstGeom prst="rect">
            <a:avLst/>
          </a:prstGeom>
        </p:spPr>
        <p:txBody>
          <a:bodyPr lIns="0" tIns="0" rIns="0" bIns="0"/>
          <a:lstStyle/>
          <a:p>
            <a:endParaRPr lang="es-CL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 type="body"/>
          </p:nvPr>
        </p:nvSpPr>
        <p:spPr>
          <a:xfrm>
            <a:off x="5152680" y="1769040"/>
            <a:ext cx="4426920" cy="4384440"/>
          </a:xfrm>
          <a:prstGeom prst="rect">
            <a:avLst/>
          </a:prstGeom>
        </p:spPr>
        <p:txBody>
          <a:bodyPr lIns="0" tIns="0" rIns="0" bIns="0"/>
          <a:lstStyle/>
          <a:p>
            <a:endParaRPr lang="es-CL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s-CL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504000" y="301320"/>
            <a:ext cx="9071640" cy="5851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s-CL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s-CL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920" cy="2091240"/>
          </a:xfrm>
          <a:prstGeom prst="rect">
            <a:avLst/>
          </a:prstGeom>
        </p:spPr>
        <p:txBody>
          <a:bodyPr lIns="0" tIns="0" rIns="0" bIns="0"/>
          <a:lstStyle/>
          <a:p>
            <a:endParaRPr lang="es-CL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504000" y="4059360"/>
            <a:ext cx="4426920" cy="2091240"/>
          </a:xfrm>
          <a:prstGeom prst="rect">
            <a:avLst/>
          </a:prstGeom>
        </p:spPr>
        <p:txBody>
          <a:bodyPr lIns="0" tIns="0" rIns="0" bIns="0"/>
          <a:lstStyle/>
          <a:p>
            <a:endParaRPr lang="es-CL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 type="body"/>
          </p:nvPr>
        </p:nvSpPr>
        <p:spPr>
          <a:xfrm>
            <a:off x="5152680" y="1769040"/>
            <a:ext cx="4426920" cy="4384440"/>
          </a:xfrm>
          <a:prstGeom prst="rect">
            <a:avLst/>
          </a:prstGeom>
        </p:spPr>
        <p:txBody>
          <a:bodyPr lIns="0" tIns="0" rIns="0" bIns="0"/>
          <a:lstStyle/>
          <a:p>
            <a:endParaRPr lang="es-CL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s-CL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920" cy="4384440"/>
          </a:xfrm>
          <a:prstGeom prst="rect">
            <a:avLst/>
          </a:prstGeom>
        </p:spPr>
        <p:txBody>
          <a:bodyPr lIns="0" tIns="0" rIns="0" bIns="0"/>
          <a:lstStyle/>
          <a:p>
            <a:endParaRPr lang="es-CL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5152680" y="1769040"/>
            <a:ext cx="4426920" cy="2091240"/>
          </a:xfrm>
          <a:prstGeom prst="rect">
            <a:avLst/>
          </a:prstGeom>
        </p:spPr>
        <p:txBody>
          <a:bodyPr lIns="0" tIns="0" rIns="0" bIns="0"/>
          <a:lstStyle/>
          <a:p>
            <a:endParaRPr lang="es-CL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5152680" y="4059360"/>
            <a:ext cx="4426920" cy="2091240"/>
          </a:xfrm>
          <a:prstGeom prst="rect">
            <a:avLst/>
          </a:prstGeom>
        </p:spPr>
        <p:txBody>
          <a:bodyPr lIns="0" tIns="0" rIns="0" bIns="0"/>
          <a:lstStyle/>
          <a:p>
            <a:endParaRPr lang="es-CL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s-CL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920" cy="2091240"/>
          </a:xfrm>
          <a:prstGeom prst="rect">
            <a:avLst/>
          </a:prstGeom>
        </p:spPr>
        <p:txBody>
          <a:bodyPr lIns="0" tIns="0" rIns="0" bIns="0"/>
          <a:lstStyle/>
          <a:p>
            <a:endParaRPr lang="es-CL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5152680" y="1769040"/>
            <a:ext cx="4426920" cy="2091240"/>
          </a:xfrm>
          <a:prstGeom prst="rect">
            <a:avLst/>
          </a:prstGeom>
        </p:spPr>
        <p:txBody>
          <a:bodyPr lIns="0" tIns="0" rIns="0" bIns="0"/>
          <a:lstStyle/>
          <a:p>
            <a:endParaRPr lang="es-CL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 type="body"/>
          </p:nvPr>
        </p:nvSpPr>
        <p:spPr>
          <a:xfrm>
            <a:off x="504000" y="4059360"/>
            <a:ext cx="9071640" cy="2091240"/>
          </a:xfrm>
          <a:prstGeom prst="rect">
            <a:avLst/>
          </a:prstGeom>
        </p:spPr>
        <p:txBody>
          <a:bodyPr lIns="0" tIns="0" rIns="0" bIns="0"/>
          <a:lstStyle/>
          <a:p>
            <a:endParaRPr lang="es-CL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r>
              <a:rPr lang="es-CL" sz="4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Pulse para editar el formato del texto de título</a:t>
            </a:r>
          </a:p>
        </p:txBody>
      </p:sp>
      <p:sp>
        <p:nvSpPr>
          <p:cNvPr id="6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9071640" cy="4384440"/>
          </a:xfrm>
          <a:prstGeom prst="rect">
            <a:avLst/>
          </a:prstGeom>
        </p:spPr>
        <p:txBody>
          <a:bodyPr lIns="0" tIns="0" rIns="0" bIns="0"/>
          <a:lstStyle/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s-CL" sz="3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Pulse para editar el formato de esquema del texto</a:t>
            </a:r>
          </a:p>
          <a:p>
            <a:pPr marL="864000" lvl="1" indent="-324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s-CL" sz="2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Segundo nivel del esquema</a:t>
            </a:r>
          </a:p>
          <a:p>
            <a:pPr marL="1296000" lvl="2" indent="-288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s-CL" sz="2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Tercer nivel del esquema</a:t>
            </a:r>
          </a:p>
          <a:p>
            <a:pPr marL="1728000" lvl="3" indent="-216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s-CL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Cuarto nivel del esquema</a:t>
            </a:r>
          </a:p>
          <a:p>
            <a:pPr marL="2160000" lvl="4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s-CL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Quinto nivel del esquema</a:t>
            </a:r>
          </a:p>
          <a:p>
            <a:pPr marL="2592000" lvl="5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s-CL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Sexto nivel del esquema</a:t>
            </a:r>
          </a:p>
          <a:p>
            <a:pPr marL="3024000" lvl="6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s-CL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Séptimo nivel del esquema</a:t>
            </a:r>
          </a:p>
        </p:txBody>
      </p:sp>
      <p:sp>
        <p:nvSpPr>
          <p:cNvPr id="2" name="PlaceHolder 3"/>
          <p:cNvSpPr>
            <a:spLocks noGrp="1"/>
          </p:cNvSpPr>
          <p:nvPr>
            <p:ph type="dt"/>
          </p:nvPr>
        </p:nvSpPr>
        <p:spPr>
          <a:xfrm>
            <a:off x="504000" y="6887160"/>
            <a:ext cx="2348280" cy="521280"/>
          </a:xfrm>
          <a:prstGeom prst="rect">
            <a:avLst/>
          </a:prstGeom>
        </p:spPr>
        <p:txBody>
          <a:bodyPr lIns="0" tIns="0" rIns="0" bIns="0"/>
          <a:lstStyle/>
          <a:p>
            <a:r>
              <a:rPr lang="es-CL" sz="1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&lt;fecha/hora&gt;</a:t>
            </a:r>
          </a:p>
        </p:txBody>
      </p:sp>
      <p:sp>
        <p:nvSpPr>
          <p:cNvPr id="3" name="PlaceHolder 4"/>
          <p:cNvSpPr>
            <a:spLocks noGrp="1"/>
          </p:cNvSpPr>
          <p:nvPr>
            <p:ph type="ftr"/>
          </p:nvPr>
        </p:nvSpPr>
        <p:spPr>
          <a:xfrm>
            <a:off x="3447360" y="6887160"/>
            <a:ext cx="3195000" cy="521280"/>
          </a:xfrm>
          <a:prstGeom prst="rect">
            <a:avLst/>
          </a:prstGeom>
        </p:spPr>
        <p:txBody>
          <a:bodyPr lIns="0" tIns="0" rIns="0" bIns="0"/>
          <a:lstStyle/>
          <a:p>
            <a:pPr algn="ctr"/>
            <a:r>
              <a:rPr lang="es-CL" sz="1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&lt;pie de página&gt;</a:t>
            </a:r>
          </a:p>
        </p:txBody>
      </p:sp>
      <p:sp>
        <p:nvSpPr>
          <p:cNvPr id="4" name="PlaceHolder 5"/>
          <p:cNvSpPr>
            <a:spLocks noGrp="1"/>
          </p:cNvSpPr>
          <p:nvPr>
            <p:ph type="sldNum"/>
          </p:nvPr>
        </p:nvSpPr>
        <p:spPr>
          <a:xfrm>
            <a:off x="7227360" y="6887160"/>
            <a:ext cx="2348280" cy="521280"/>
          </a:xfrm>
          <a:prstGeom prst="rect">
            <a:avLst/>
          </a:prstGeom>
        </p:spPr>
        <p:txBody>
          <a:bodyPr lIns="0" tIns="0" rIns="0" bIns="0"/>
          <a:lstStyle/>
          <a:p>
            <a:pPr algn="r"/>
            <a:fld id="{9A684469-12C0-47AD-881B-E5D42C311CEC}" type="slidenum">
              <a:rPr lang="es-CL" sz="1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‹Nº›</a:t>
            </a:fld>
            <a:endParaRPr lang="es-CL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Relationship Id="rId4" Type="http://schemas.openxmlformats.org/officeDocument/2006/relationships/hyperlink" Target="http://especies.mma.gob.cl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TextShape 1"/>
          <p:cNvSpPr txBox="1"/>
          <p:nvPr/>
        </p:nvSpPr>
        <p:spPr>
          <a:xfrm>
            <a:off x="504000" y="1152000"/>
            <a:ext cx="9071640" cy="585180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pPr algn="ctr"/>
            <a:r>
              <a:rPr lang="es-CL" sz="4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Atlas of Living  Chile ;)</a:t>
            </a:r>
            <a:endParaRPr lang="es-CL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/>
            <a:endParaRPr lang="es-CL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/>
            <a:r>
              <a:rPr lang="es-CL" sz="3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Abner Galvez</a:t>
            </a:r>
          </a:p>
          <a:p>
            <a:pPr algn="ctr"/>
            <a:endParaRPr lang="es-CL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45" name="44 Imagen"/>
          <p:cNvPicPr/>
          <p:nvPr/>
        </p:nvPicPr>
        <p:blipFill>
          <a:blip r:embed="rId3"/>
          <a:stretch/>
        </p:blipFill>
        <p:spPr>
          <a:xfrm>
            <a:off x="3816000" y="1299960"/>
            <a:ext cx="2376000" cy="1580040"/>
          </a:xfrm>
          <a:prstGeom prst="rect">
            <a:avLst/>
          </a:prstGeom>
          <a:ln>
            <a:noFill/>
          </a:ln>
        </p:spPr>
      </p:pic>
      <p:pic>
        <p:nvPicPr>
          <p:cNvPr id="46" name="45 Imagen"/>
          <p:cNvPicPr/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232000" y="5256000"/>
            <a:ext cx="5616000" cy="991080"/>
          </a:xfrm>
          <a:prstGeom prst="rect">
            <a:avLst/>
          </a:prstGeom>
          <a:ln>
            <a:noFill/>
          </a:ln>
        </p:spPr>
      </p:pic>
      <p:pic>
        <p:nvPicPr>
          <p:cNvPr id="47" name="46 Imagen"/>
          <p:cNvPicPr/>
          <p:nvPr/>
        </p:nvPicPr>
        <p:blipFill>
          <a:blip r:embed="rId5"/>
          <a:stretch/>
        </p:blipFill>
        <p:spPr>
          <a:xfrm>
            <a:off x="4889520" y="144000"/>
            <a:ext cx="942480" cy="942480"/>
          </a:xfrm>
          <a:prstGeom prst="rect">
            <a:avLst/>
          </a:prstGeom>
          <a:ln>
            <a:noFill/>
          </a:ln>
        </p:spPr>
      </p:pic>
      <p:pic>
        <p:nvPicPr>
          <p:cNvPr id="48" name="47 Imagen"/>
          <p:cNvPicPr/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44000" y="215280"/>
            <a:ext cx="1095480" cy="93672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CustomShape 1"/>
          <p:cNvSpPr/>
          <p:nvPr/>
        </p:nvSpPr>
        <p:spPr>
          <a:xfrm>
            <a:off x="432000" y="4392000"/>
            <a:ext cx="5832000" cy="648000"/>
          </a:xfrm>
          <a:prstGeom prst="rect">
            <a:avLst/>
          </a:prstGeom>
          <a:solidFill>
            <a:srgbClr val="CCFF00"/>
          </a:solidFill>
          <a:ln>
            <a:solidFill>
              <a:srgbClr val="FFFFFF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0" name="CustomShape 2"/>
          <p:cNvSpPr/>
          <p:nvPr/>
        </p:nvSpPr>
        <p:spPr>
          <a:xfrm>
            <a:off x="432000" y="2736000"/>
            <a:ext cx="5976000" cy="1584000"/>
          </a:xfrm>
          <a:custGeom>
            <a:avLst/>
            <a:gdLst/>
            <a:ahLst/>
            <a:cxnLst/>
            <a:rect l="0" t="0" r="r" b="b"/>
            <a:pathLst>
              <a:path w="16602" h="4402">
                <a:moveTo>
                  <a:pt x="0" y="2158"/>
                </a:moveTo>
                <a:lnTo>
                  <a:pt x="0" y="0"/>
                </a:lnTo>
                <a:lnTo>
                  <a:pt x="16601" y="0"/>
                </a:lnTo>
                <a:lnTo>
                  <a:pt x="16601" y="2158"/>
                </a:lnTo>
                <a:lnTo>
                  <a:pt x="9224" y="2158"/>
                </a:lnTo>
                <a:lnTo>
                  <a:pt x="9224" y="3046"/>
                </a:lnTo>
                <a:lnTo>
                  <a:pt x="10044" y="3046"/>
                </a:lnTo>
                <a:lnTo>
                  <a:pt x="8300" y="4401"/>
                </a:lnTo>
                <a:lnTo>
                  <a:pt x="6556" y="3046"/>
                </a:lnTo>
                <a:lnTo>
                  <a:pt x="7376" y="3046"/>
                </a:lnTo>
                <a:lnTo>
                  <a:pt x="7376" y="2158"/>
                </a:lnTo>
                <a:lnTo>
                  <a:pt x="0" y="2158"/>
                </a:lnTo>
              </a:path>
            </a:pathLst>
          </a:custGeom>
          <a:solidFill>
            <a:srgbClr val="729FCF"/>
          </a:solidFill>
          <a:ln>
            <a:solidFill>
              <a:srgbClr val="FFFFFF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51" name="50 Imagen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304000" y="1007280"/>
            <a:ext cx="2232000" cy="1656720"/>
          </a:xfrm>
          <a:prstGeom prst="rect">
            <a:avLst/>
          </a:prstGeom>
          <a:ln>
            <a:noFill/>
          </a:ln>
        </p:spPr>
      </p:pic>
      <p:pic>
        <p:nvPicPr>
          <p:cNvPr id="52" name="51 Imagen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728000" y="6120000"/>
            <a:ext cx="5976000" cy="1075680"/>
          </a:xfrm>
          <a:prstGeom prst="rect">
            <a:avLst/>
          </a:prstGeom>
          <a:ln>
            <a:noFill/>
          </a:ln>
        </p:spPr>
      </p:pic>
      <p:sp>
        <p:nvSpPr>
          <p:cNvPr id="53" name="TextShape 3"/>
          <p:cNvSpPr txBox="1"/>
          <p:nvPr/>
        </p:nvSpPr>
        <p:spPr>
          <a:xfrm>
            <a:off x="943920" y="4440240"/>
            <a:ext cx="4960080" cy="52776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 algn="ctr"/>
            <a:r>
              <a:rPr lang="es-CL" sz="1600" b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DEPARTAMENTO CONSERVACIÓN DE ESPECIES</a:t>
            </a:r>
            <a:endParaRPr lang="es-CL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/>
            <a:r>
              <a:rPr lang="es-CL" sz="15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DEPARTMENT CONSERVATION OF SPECIES</a:t>
            </a:r>
            <a:endParaRPr lang="es-CL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4" name="TextShape 4"/>
          <p:cNvSpPr txBox="1"/>
          <p:nvPr/>
        </p:nvSpPr>
        <p:spPr>
          <a:xfrm>
            <a:off x="488880" y="2784960"/>
            <a:ext cx="5847120" cy="67104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 algn="ctr"/>
            <a:r>
              <a:rPr lang="es-CL" sz="2600" b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MINISTERIO DEL MEDIO AMBIENTE</a:t>
            </a:r>
            <a:endParaRPr lang="es-CL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/>
            <a:r>
              <a:rPr lang="es-CL" sz="1500" b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MINISTRY OF ENVIRONMENT</a:t>
            </a:r>
            <a:endParaRPr lang="es-CL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55" name="54 Imagen"/>
          <p:cNvPicPr/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567120" y="2664000"/>
            <a:ext cx="3152880" cy="258480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" name="55 Imagen"/>
          <p:cNvPicPr/>
          <p:nvPr/>
        </p:nvPicPr>
        <p:blipFill>
          <a:blip r:embed="rId2"/>
          <a:stretch/>
        </p:blipFill>
        <p:spPr>
          <a:xfrm>
            <a:off x="552960" y="288000"/>
            <a:ext cx="3479040" cy="6413760"/>
          </a:xfrm>
          <a:prstGeom prst="rect">
            <a:avLst/>
          </a:prstGeom>
          <a:ln>
            <a:noFill/>
          </a:ln>
        </p:spPr>
      </p:pic>
      <p:pic>
        <p:nvPicPr>
          <p:cNvPr id="57" name="56 Imagen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680000" y="3816000"/>
            <a:ext cx="4260960" cy="2880000"/>
          </a:xfrm>
          <a:prstGeom prst="rect">
            <a:avLst/>
          </a:prstGeom>
          <a:ln>
            <a:noFill/>
          </a:ln>
        </p:spPr>
      </p:pic>
      <p:sp>
        <p:nvSpPr>
          <p:cNvPr id="58" name="TextShape 1"/>
          <p:cNvSpPr txBox="1"/>
          <p:nvPr/>
        </p:nvSpPr>
        <p:spPr>
          <a:xfrm>
            <a:off x="360000" y="6912000"/>
            <a:ext cx="4320000" cy="43056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r>
              <a:rPr lang="es-CL" sz="2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Noto Sans CJK SC Regular"/>
                <a:hlinkClick r:id="rId4"/>
              </a:rPr>
              <a:t>http://especies.mma.gob.cl</a:t>
            </a:r>
            <a:endParaRPr lang="es-CL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9" name="CustomShape 2"/>
          <p:cNvSpPr/>
          <p:nvPr/>
        </p:nvSpPr>
        <p:spPr>
          <a:xfrm>
            <a:off x="5112000" y="936000"/>
            <a:ext cx="4104000" cy="2448000"/>
          </a:xfrm>
          <a:prstGeom prst="rect">
            <a:avLst/>
          </a:prstGeom>
          <a:solidFill>
            <a:srgbClr val="00CCFF"/>
          </a:solidFill>
          <a:ln>
            <a:solidFill>
              <a:srgbClr val="FFFFFF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ctr"/>
          <a:lstStyle/>
          <a:p>
            <a:pPr marL="216000" indent="-216000">
              <a:lnSpc>
                <a:spcPct val="15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s-CL" sz="1800" b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Darwin Core Standard</a:t>
            </a:r>
            <a:endParaRPr lang="es-CL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16000" indent="-216000">
              <a:lnSpc>
                <a:spcPct val="15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s-CL" sz="1800" b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Began 10 years ago (2008)</a:t>
            </a:r>
            <a:endParaRPr lang="es-CL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16000" indent="-216000">
              <a:lnSpc>
                <a:spcPct val="15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s-CL" sz="1800" b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Last upgrade 4 yeas ago (2014)</a:t>
            </a:r>
            <a:endParaRPr lang="es-CL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16000" indent="-216000">
              <a:lnSpc>
                <a:spcPct val="15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s-CL" sz="1800" b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New Requirements</a:t>
            </a:r>
            <a:endParaRPr lang="es-CL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16000" indent="-216000">
              <a:lnSpc>
                <a:spcPct val="15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s-CL" sz="1800" b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SOLUTION “Atlas of Living ”</a:t>
            </a:r>
            <a:r>
              <a:rPr lang="es-CL" sz="1800" b="1" u="sng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!</a:t>
            </a:r>
            <a:endParaRPr lang="es-CL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2095</TotalTime>
  <Words>99</Words>
  <Application>Microsoft Office PowerPoint</Application>
  <PresentationFormat>Personalizado</PresentationFormat>
  <Paragraphs>18</Paragraphs>
  <Slides>3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3</vt:i4>
      </vt:variant>
    </vt:vector>
  </HeadingPairs>
  <TitlesOfParts>
    <vt:vector size="4" baseType="lpstr">
      <vt:lpstr>Office Theme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subject/>
  <dc:creator/>
  <dc:description/>
  <cp:lastModifiedBy>Miguel Vega Ruiz</cp:lastModifiedBy>
  <cp:revision>10</cp:revision>
  <dcterms:created xsi:type="dcterms:W3CDTF">2018-02-08T11:29:39Z</dcterms:created>
  <dcterms:modified xsi:type="dcterms:W3CDTF">2018-02-20T08:26:26Z</dcterms:modified>
  <dc:language>es-CL</dc:language>
</cp:coreProperties>
</file>